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8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2584CAAC-8D13-4BA2-AACF-AF367369BB13}">
          <p14:sldIdLst>
            <p14:sldId id="256"/>
            <p14:sldId id="288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ek Barada" initials="TB" lastIdx="1" clrIdx="0">
    <p:extLst>
      <p:ext uri="{19B8F6BF-5375-455C-9EA6-DF929625EA0E}">
        <p15:presenceInfo xmlns:p15="http://schemas.microsoft.com/office/powerpoint/2012/main" userId="S::tarekbarada@dmgevents.com::f220f9f4-4a24-4f95-b289-a2d1aa6631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8D0"/>
    <a:srgbClr val="233468"/>
    <a:srgbClr val="253E72"/>
    <a:srgbClr val="C55A11"/>
    <a:srgbClr val="767171"/>
    <a:srgbClr val="264277"/>
    <a:srgbClr val="D9D9D9"/>
    <a:srgbClr val="B8B4B4"/>
    <a:srgbClr val="3693C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F9DADD-1957-4000-9046-9D6F2B6EBD0C}" v="1" dt="2022-09-05T05:56:56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veen Nair" userId="a8a76805-91ef-486c-a717-b71e043fcb2b" providerId="ADAL" clId="{DAF9DADD-1957-4000-9046-9D6F2B6EBD0C}"/>
    <pc:docChg chg="custSel delSld modSld modSection">
      <pc:chgData name="Praveen Nair" userId="a8a76805-91ef-486c-a717-b71e043fcb2b" providerId="ADAL" clId="{DAF9DADD-1957-4000-9046-9D6F2B6EBD0C}" dt="2022-09-05T05:57:56.149" v="236" actId="47"/>
      <pc:docMkLst>
        <pc:docMk/>
      </pc:docMkLst>
      <pc:sldChg chg="del">
        <pc:chgData name="Praveen Nair" userId="a8a76805-91ef-486c-a717-b71e043fcb2b" providerId="ADAL" clId="{DAF9DADD-1957-4000-9046-9D6F2B6EBD0C}" dt="2022-09-05T05:57:56.149" v="236" actId="47"/>
        <pc:sldMkLst>
          <pc:docMk/>
          <pc:sldMk cId="1911365423" sldId="282"/>
        </pc:sldMkLst>
      </pc:sldChg>
      <pc:sldChg chg="del">
        <pc:chgData name="Praveen Nair" userId="a8a76805-91ef-486c-a717-b71e043fcb2b" providerId="ADAL" clId="{DAF9DADD-1957-4000-9046-9D6F2B6EBD0C}" dt="2022-09-05T05:57:56.149" v="236" actId="47"/>
        <pc:sldMkLst>
          <pc:docMk/>
          <pc:sldMk cId="3361131728" sldId="283"/>
        </pc:sldMkLst>
      </pc:sldChg>
      <pc:sldChg chg="del">
        <pc:chgData name="Praveen Nair" userId="a8a76805-91ef-486c-a717-b71e043fcb2b" providerId="ADAL" clId="{DAF9DADD-1957-4000-9046-9D6F2B6EBD0C}" dt="2022-09-05T05:57:56.149" v="236" actId="47"/>
        <pc:sldMkLst>
          <pc:docMk/>
          <pc:sldMk cId="135348331" sldId="285"/>
        </pc:sldMkLst>
      </pc:sldChg>
      <pc:sldChg chg="addSp delSp modSp mod">
        <pc:chgData name="Praveen Nair" userId="a8a76805-91ef-486c-a717-b71e043fcb2b" providerId="ADAL" clId="{DAF9DADD-1957-4000-9046-9D6F2B6EBD0C}" dt="2022-09-05T05:57:52.064" v="235" actId="20577"/>
        <pc:sldMkLst>
          <pc:docMk/>
          <pc:sldMk cId="3397367915" sldId="288"/>
        </pc:sldMkLst>
        <pc:spChg chg="mod">
          <ac:chgData name="Praveen Nair" userId="a8a76805-91ef-486c-a717-b71e043fcb2b" providerId="ADAL" clId="{DAF9DADD-1957-4000-9046-9D6F2B6EBD0C}" dt="2022-09-05T05:56:54.495" v="61" actId="20577"/>
          <ac:spMkLst>
            <pc:docMk/>
            <pc:sldMk cId="3397367915" sldId="288"/>
            <ac:spMk id="2" creationId="{D0A9B6D1-BC53-235F-6222-C421DB779274}"/>
          </ac:spMkLst>
        </pc:spChg>
        <pc:spChg chg="add mod">
          <ac:chgData name="Praveen Nair" userId="a8a76805-91ef-486c-a717-b71e043fcb2b" providerId="ADAL" clId="{DAF9DADD-1957-4000-9046-9D6F2B6EBD0C}" dt="2022-09-05T05:57:52.064" v="235" actId="20577"/>
          <ac:spMkLst>
            <pc:docMk/>
            <pc:sldMk cId="3397367915" sldId="288"/>
            <ac:spMk id="3" creationId="{62D06313-11C3-94CA-3D44-BFF32A9D0075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0" creationId="{508E8BA9-6F8F-6213-7D91-910463506413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1" creationId="{11BEF931-398C-2241-1468-C4BEE0A9E58F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2" creationId="{4FD02E53-01BB-2433-2BF0-EFA364E9F75D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3" creationId="{C4A6A532-5F79-6492-5346-2450EFAE5BC4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4" creationId="{E1DA3264-081D-2E17-7FB0-04BC18231744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5" creationId="{FC782DCD-33A3-2BBC-3C44-D687289A2E3E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6" creationId="{E112DA97-610D-151A-F807-BDF7EEC2D8B8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7" creationId="{34B2179F-BC8B-7A27-C102-1151F71ECE95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8" creationId="{A715B4DF-BD33-1E9F-6016-05CA1F7882BE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29" creationId="{D532B842-1A1F-1B13-4CB4-D73598DA4120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30" creationId="{F5F12E19-4726-43DC-E069-5E3C1751F878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31" creationId="{C526356E-DAD9-9C26-2560-60312BA41391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32" creationId="{EEA483FD-F5AF-A8AF-A85D-B12F6A6B1795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33" creationId="{239D74C3-78F9-D8D4-3106-AB9C372BA825}"/>
          </ac:spMkLst>
        </pc:spChg>
        <pc:spChg chg="del">
          <ac:chgData name="Praveen Nair" userId="a8a76805-91ef-486c-a717-b71e043fcb2b" providerId="ADAL" clId="{DAF9DADD-1957-4000-9046-9D6F2B6EBD0C}" dt="2022-09-05T05:56:32.487" v="5" actId="478"/>
          <ac:spMkLst>
            <pc:docMk/>
            <pc:sldMk cId="3397367915" sldId="288"/>
            <ac:spMk id="34" creationId="{29714467-B5D9-3E4F-4539-146BC8F3A6C2}"/>
          </ac:spMkLst>
        </pc:sp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4" creationId="{1449AA91-329A-C542-0EA4-ECA471406CCA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6" creationId="{1A938472-BF69-9ADF-6E19-F712F2CE1073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7" creationId="{19883EDA-ED5E-CC95-7C06-47085712EE86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8" creationId="{811B6BB4-2A56-41C8-0A42-43A47707C739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9" creationId="{1725D668-CD12-76C4-EB6F-82428DEF49F4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0" creationId="{A888D50F-F3E5-70B4-3C93-B7353F91B177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1" creationId="{61FC77CE-5FE4-DB24-DBA6-1E3E8B548120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2" creationId="{AC6881C2-C9D1-B7F4-B585-2E6C09AEE611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3" creationId="{E41CC617-A358-9F8D-22FC-EFE27C8C5A3A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4" creationId="{50674742-E698-2AE8-B25D-6B85EA46CB72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5" creationId="{C5676D40-6A04-B114-53F6-BE9C6342EC6D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6" creationId="{7D73BC6B-D817-BD36-8FB3-FA660A7FC7E4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7" creationId="{BF9E34AF-4A47-C20A-11A2-6C02CF24C034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8" creationId="{D19C27D2-F844-726A-75D8-07E372537E15}"/>
          </ac:picMkLst>
        </pc:picChg>
        <pc:picChg chg="del">
          <ac:chgData name="Praveen Nair" userId="a8a76805-91ef-486c-a717-b71e043fcb2b" providerId="ADAL" clId="{DAF9DADD-1957-4000-9046-9D6F2B6EBD0C}" dt="2022-09-05T05:56:32.487" v="5" actId="478"/>
          <ac:picMkLst>
            <pc:docMk/>
            <pc:sldMk cId="3397367915" sldId="288"/>
            <ac:picMk id="19" creationId="{B6E790DA-AF88-9B7B-5B10-C5C137C23A6A}"/>
          </ac:picMkLst>
        </pc:picChg>
      </pc:sldChg>
    </pc:docChg>
  </pc:docChgLst>
  <pc:docChgLst>
    <pc:chgData name="Praveen Nair" userId="a8a76805-91ef-486c-a717-b71e043fcb2b" providerId="ADAL" clId="{F94F7779-FF4D-4D69-B97D-3021C78219A8}"/>
    <pc:docChg chg="undo custSel delSld modSld modSection">
      <pc:chgData name="Praveen Nair" userId="a8a76805-91ef-486c-a717-b71e043fcb2b" providerId="ADAL" clId="{F94F7779-FF4D-4D69-B97D-3021C78219A8}" dt="2022-08-03T11:01:16.559" v="125" actId="478"/>
      <pc:docMkLst>
        <pc:docMk/>
      </pc:docMkLst>
      <pc:sldChg chg="addSp delSp modSp mod">
        <pc:chgData name="Praveen Nair" userId="a8a76805-91ef-486c-a717-b71e043fcb2b" providerId="ADAL" clId="{F94F7779-FF4D-4D69-B97D-3021C78219A8}" dt="2022-08-03T11:00:59.581" v="122" actId="1076"/>
        <pc:sldMkLst>
          <pc:docMk/>
          <pc:sldMk cId="1085921565" sldId="256"/>
        </pc:sldMkLst>
        <pc:spChg chg="mod">
          <ac:chgData name="Praveen Nair" userId="a8a76805-91ef-486c-a717-b71e043fcb2b" providerId="ADAL" clId="{F94F7779-FF4D-4D69-B97D-3021C78219A8}" dt="2022-08-03T11:00:56.121" v="121" actId="27636"/>
          <ac:spMkLst>
            <pc:docMk/>
            <pc:sldMk cId="1085921565" sldId="256"/>
            <ac:spMk id="2" creationId="{BD67E193-60E5-5909-C2C2-1A0A3B6D95DE}"/>
          </ac:spMkLst>
        </pc:spChg>
        <pc:spChg chg="add mod">
          <ac:chgData name="Praveen Nair" userId="a8a76805-91ef-486c-a717-b71e043fcb2b" providerId="ADAL" clId="{F94F7779-FF4D-4D69-B97D-3021C78219A8}" dt="2022-08-03T11:00:59.581" v="122" actId="1076"/>
          <ac:spMkLst>
            <pc:docMk/>
            <pc:sldMk cId="1085921565" sldId="256"/>
            <ac:spMk id="4" creationId="{5D00B8C1-9807-70ED-DD31-9544FE25A32F}"/>
          </ac:spMkLst>
        </pc:spChg>
        <pc:picChg chg="del">
          <ac:chgData name="Praveen Nair" userId="a8a76805-91ef-486c-a717-b71e043fcb2b" providerId="ADAL" clId="{F94F7779-FF4D-4D69-B97D-3021C78219A8}" dt="2022-08-03T10:59:55.307" v="0" actId="478"/>
          <ac:picMkLst>
            <pc:docMk/>
            <pc:sldMk cId="1085921565" sldId="256"/>
            <ac:picMk id="3" creationId="{D324A468-D5E9-FD26-BD0F-446053490561}"/>
          </ac:picMkLst>
        </pc:picChg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3512757993" sldId="258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3886567287" sldId="268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1239760593" sldId="274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1508375634" sldId="275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1681021326" sldId="276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3597680136" sldId="278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583961954" sldId="279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2480637125" sldId="280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3722421709" sldId="281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3627961696" sldId="284"/>
        </pc:sldMkLst>
      </pc:sldChg>
      <pc:sldChg chg="addSp delSp mod">
        <pc:chgData name="Praveen Nair" userId="a8a76805-91ef-486c-a717-b71e043fcb2b" providerId="ADAL" clId="{F94F7779-FF4D-4D69-B97D-3021C78219A8}" dt="2022-08-03T11:01:16.559" v="125" actId="478"/>
        <pc:sldMkLst>
          <pc:docMk/>
          <pc:sldMk cId="135348331" sldId="285"/>
        </pc:sldMkLst>
        <pc:spChg chg="add del">
          <ac:chgData name="Praveen Nair" userId="a8a76805-91ef-486c-a717-b71e043fcb2b" providerId="ADAL" clId="{F94F7779-FF4D-4D69-B97D-3021C78219A8}" dt="2022-08-03T11:01:16.559" v="125" actId="478"/>
          <ac:spMkLst>
            <pc:docMk/>
            <pc:sldMk cId="135348331" sldId="285"/>
            <ac:spMk id="4" creationId="{E870C7C1-859D-DF3A-8D51-AC1A41945A2F}"/>
          </ac:spMkLst>
        </pc:spChg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1671115634" sldId="289"/>
        </pc:sldMkLst>
      </pc:sldChg>
      <pc:sldChg chg="del">
        <pc:chgData name="Praveen Nair" userId="a8a76805-91ef-486c-a717-b71e043fcb2b" providerId="ADAL" clId="{F94F7779-FF4D-4D69-B97D-3021C78219A8}" dt="2022-08-03T11:01:09.870" v="123" actId="47"/>
        <pc:sldMkLst>
          <pc:docMk/>
          <pc:sldMk cId="3667328604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C12E4-BE04-42DC-AB04-D186F7386366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5549F-7E69-4964-9790-8776EE9C2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5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EC67-7DE6-4A24-A51A-7FA20FA76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F7407-8F22-4842-843D-E310C8918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34EBB-33E0-47C3-BF9A-19A24BA7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41300-F3E3-4FE4-8F81-51692928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D7B8E-4426-4784-B388-FB760848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4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5431C73-65C9-41AD-B0D5-3CCB5677A0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337" y="253502"/>
            <a:ext cx="1526849" cy="642040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4645AF04-9C90-4F79-9C5D-5CBA19609A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7" b="40727"/>
          <a:stretch/>
        </p:blipFill>
        <p:spPr>
          <a:xfrm>
            <a:off x="10446328" y="6411594"/>
            <a:ext cx="1040168" cy="1929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AA8FA4-E2C2-4A3F-8DD1-A178B53D5D06}"/>
              </a:ext>
            </a:extLst>
          </p:cNvPr>
          <p:cNvSpPr txBox="1"/>
          <p:nvPr userDrawn="1"/>
        </p:nvSpPr>
        <p:spPr>
          <a:xfrm>
            <a:off x="10484559" y="6211539"/>
            <a:ext cx="9573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Brought to you by</a:t>
            </a:r>
            <a:endParaRPr lang="en-GB" sz="400" b="1" dirty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05F2DA-EC84-47E0-931A-B1D52B57B8AB}"/>
              </a:ext>
            </a:extLst>
          </p:cNvPr>
          <p:cNvSpPr txBox="1"/>
          <p:nvPr userDrawn="1"/>
        </p:nvSpPr>
        <p:spPr>
          <a:xfrm>
            <a:off x="10793024" y="153474"/>
            <a:ext cx="6174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solidFill>
                  <a:schemeClr val="bg2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Hosted by</a:t>
            </a:r>
            <a:endParaRPr lang="en-GB" sz="400" b="1" dirty="0">
              <a:solidFill>
                <a:schemeClr val="bg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DBFE6A31-F89B-4E96-99C2-27591F6C013D}"/>
              </a:ext>
            </a:extLst>
          </p:cNvPr>
          <p:cNvSpPr/>
          <p:nvPr userDrawn="1"/>
        </p:nvSpPr>
        <p:spPr>
          <a:xfrm>
            <a:off x="0" y="153474"/>
            <a:ext cx="8599055" cy="738909"/>
          </a:xfrm>
          <a:prstGeom prst="snip2DiagRect">
            <a:avLst/>
          </a:prstGeom>
          <a:gradFill flip="none" rotWithShape="1">
            <a:gsLst>
              <a:gs pos="0">
                <a:srgbClr val="233468"/>
              </a:gs>
              <a:gs pos="100000">
                <a:srgbClr val="3693C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/>
          </a:p>
        </p:txBody>
      </p:sp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470483E2-1CE0-4A9D-A1BF-F072D8854D7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733" y="228922"/>
            <a:ext cx="1286653" cy="64204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E704F3-0D93-4D71-91BB-C37CF1A4392C}"/>
              </a:ext>
            </a:extLst>
          </p:cNvPr>
          <p:cNvCxnSpPr/>
          <p:nvPr userDrawn="1"/>
        </p:nvCxnSpPr>
        <p:spPr>
          <a:xfrm>
            <a:off x="10248771" y="284147"/>
            <a:ext cx="0" cy="5315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4ADE4C8-A3F2-49BC-95FC-DCF8FF2B9F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137" y="343541"/>
            <a:ext cx="7704859" cy="461962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2"/>
                </a:solidFill>
                <a:latin typeface="+mj-lt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2119-F863-402D-89E1-F994BB8AA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31CD-04AE-4769-9CD6-EFD7E8C46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50736-BFD5-4EF5-9AE5-F5D871694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41DF6-432E-46EF-8432-1475824E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3042B-605E-4822-8E42-3A7D06E4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701DA-DE63-4106-AC76-4AC2AD01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28DB-5B0E-4775-9ECA-7231A9FF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72EE53-B038-4B23-B747-48E56AD31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3B12F-1F4F-45A7-87C2-08D63F690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E47F6-9C1D-4E34-B9E3-2E2F759C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F7DF1-9AE1-47D9-98FF-1450F0B6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4F643-F407-4A34-8184-332AAA11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03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CCE1-8FB9-42FF-ABC1-81D85EBA2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80345-9595-48AC-AF80-E77DEB487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A6F2-86A0-4119-8AD6-4951499E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6EBE9-332D-454F-8735-9EC2FC3C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7479F-E5E1-4B32-B1B1-25E4B77B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A4E10-0A5C-4607-BA78-9D92DF5D9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CAB12-FC35-40A8-947B-91D304DCF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5B9AD-CA40-4A9A-99AB-4B2FD852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EEFE0-C6B0-4D98-A1DA-1B11734D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730AF-95C8-4579-91DD-A0562F92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8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D188-9092-453D-A6F9-99E457E0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7DEBC-9D8A-4604-87F4-5B661FA73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8CAEB-FCF0-46CA-96AB-70C05D2B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4C1D6-7266-485C-9EE1-3D216A8A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4D1AF-D5B8-4BCC-8DEC-C77D4CB7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0B7E-DF4D-4373-9AD2-D04F5735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AA92A-571C-43FA-B64E-E0803E207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BFE46-A527-470B-A302-732E5591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9247A-A7B8-4E2E-8D56-732F14FE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D1B19-589A-4C9E-B289-7C0ADA1A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31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312F-C78E-41CF-A928-247CF3C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CFA56-9AE7-42E5-898C-BD6702529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BBE86-6FB2-43E4-A9B0-A46FAC813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BC1DE-E3CE-4E3A-9E8F-61BA5EF8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1EDD8-1CE3-4B83-970B-1C0A9477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52AE5-E249-4A79-BF1C-DA1AC1533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8408-F661-4DF3-86BD-D8FFD09E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0964-7FDB-44D4-AFD0-E5FA91A71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B881B-44DC-4023-BF11-5C3EE9BFD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BE538-F7B7-4789-BE10-EAE031A10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D6806-19C0-489F-9292-CAA7F427B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51DC1-0F94-421D-B893-349E4A44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87A32-749E-418A-B028-FE101D4A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2A971-2E3F-4941-BE7B-7F9CF439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9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C057-B387-4094-81CC-981970CC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7CF0D-1EF5-4C46-B2C7-A1844B4CC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37D71-0D48-4D13-A920-0DCC1223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C5494-CFE6-43D0-A3BF-9401FA6E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1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AD36605-8BD6-45E0-8B2F-F55238D0B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86" y="1401350"/>
            <a:ext cx="4397427" cy="219431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9B5FED-C68D-49CD-BAE8-BA82AC9E67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792" y="253502"/>
            <a:ext cx="1526849" cy="6420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B5D989-0064-4611-B9BB-7B475303A9E0}"/>
              </a:ext>
            </a:extLst>
          </p:cNvPr>
          <p:cNvSpPr txBox="1"/>
          <p:nvPr userDrawn="1"/>
        </p:nvSpPr>
        <p:spPr>
          <a:xfrm>
            <a:off x="3941883" y="4497816"/>
            <a:ext cx="43082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latin typeface="+mj-lt"/>
                <a:cs typeface="Helvetica" panose="020B0604020202020204" pitchFamily="34" charset="0"/>
              </a:rPr>
              <a:t>CONFERENCE PROPOSAL </a:t>
            </a:r>
          </a:p>
          <a:p>
            <a:pPr algn="ctr"/>
            <a:r>
              <a:rPr lang="en-GB" sz="1800" b="1" dirty="0">
                <a:latin typeface="+mj-lt"/>
                <a:cs typeface="Helvetica" panose="020B0604020202020204" pitchFamily="34" charset="0"/>
              </a:rPr>
              <a:t>(2023 EDITION)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877FB8C6-1507-424B-90F5-280D4CA5B8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2" t="11774" r="52017"/>
          <a:stretch/>
        </p:blipFill>
        <p:spPr>
          <a:xfrm>
            <a:off x="0" y="-351364"/>
            <a:ext cx="3810406" cy="7894061"/>
          </a:xfrm>
          <a:prstGeom prst="rect">
            <a:avLst/>
          </a:prstGeom>
        </p:spPr>
      </p:pic>
      <p:pic>
        <p:nvPicPr>
          <p:cNvPr id="14" name="Picture 13" descr="Logo&#10;&#10;Description automatically generated with low confidence">
            <a:extLst>
              <a:ext uri="{FF2B5EF4-FFF2-40B4-BE49-F238E27FC236}">
                <a16:creationId xmlns:a16="http://schemas.microsoft.com/office/drawing/2014/main" id="{F2EA0D68-CA3F-401C-BAA2-F12F125C0C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7" b="40727"/>
          <a:stretch/>
        </p:blipFill>
        <p:spPr>
          <a:xfrm>
            <a:off x="10446328" y="6411594"/>
            <a:ext cx="1040168" cy="1929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333DA6F-F144-436D-B3BA-23E33D500CFB}"/>
              </a:ext>
            </a:extLst>
          </p:cNvPr>
          <p:cNvSpPr txBox="1"/>
          <p:nvPr userDrawn="1"/>
        </p:nvSpPr>
        <p:spPr>
          <a:xfrm>
            <a:off x="10484559" y="6211539"/>
            <a:ext cx="9573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latin typeface="Helvetica" panose="020B0604020202020204" pitchFamily="34" charset="0"/>
                <a:cs typeface="Helvetica" panose="020B0604020202020204" pitchFamily="34" charset="0"/>
              </a:rPr>
              <a:t>Brought to you by</a:t>
            </a:r>
            <a:endParaRPr lang="en-GB" sz="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A72D32-97EC-4C50-9844-8D377762AD3F}"/>
              </a:ext>
            </a:extLst>
          </p:cNvPr>
          <p:cNvSpPr txBox="1"/>
          <p:nvPr userDrawn="1"/>
        </p:nvSpPr>
        <p:spPr>
          <a:xfrm>
            <a:off x="10654479" y="153474"/>
            <a:ext cx="6174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latin typeface="Helvetica" panose="020B0604020202020204" pitchFamily="34" charset="0"/>
                <a:cs typeface="Helvetica" panose="020B0604020202020204" pitchFamily="34" charset="0"/>
              </a:rPr>
              <a:t>Hosted by</a:t>
            </a:r>
            <a:endParaRPr lang="en-GB" sz="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60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AD36605-8BD6-45E0-8B2F-F55238D0B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86" y="1401350"/>
            <a:ext cx="4397427" cy="219431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9B5FED-C68D-49CD-BAE8-BA82AC9E67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792" y="253502"/>
            <a:ext cx="1526849" cy="642040"/>
          </a:xfrm>
          <a:prstGeom prst="rect">
            <a:avLst/>
          </a:prstGeom>
        </p:spPr>
      </p:pic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877FB8C6-1507-424B-90F5-280D4CA5B8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2" t="11774" r="52017"/>
          <a:stretch/>
        </p:blipFill>
        <p:spPr>
          <a:xfrm>
            <a:off x="0" y="-351364"/>
            <a:ext cx="3810406" cy="7894061"/>
          </a:xfrm>
          <a:prstGeom prst="rect">
            <a:avLst/>
          </a:prstGeom>
        </p:spPr>
      </p:pic>
      <p:pic>
        <p:nvPicPr>
          <p:cNvPr id="14" name="Picture 13" descr="Logo&#10;&#10;Description automatically generated with low confidence">
            <a:extLst>
              <a:ext uri="{FF2B5EF4-FFF2-40B4-BE49-F238E27FC236}">
                <a16:creationId xmlns:a16="http://schemas.microsoft.com/office/drawing/2014/main" id="{F2EA0D68-CA3F-401C-BAA2-F12F125C0C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7" b="40727"/>
          <a:stretch/>
        </p:blipFill>
        <p:spPr>
          <a:xfrm>
            <a:off x="10446328" y="6411594"/>
            <a:ext cx="1040168" cy="1929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333DA6F-F144-436D-B3BA-23E33D500CFB}"/>
              </a:ext>
            </a:extLst>
          </p:cNvPr>
          <p:cNvSpPr txBox="1"/>
          <p:nvPr userDrawn="1"/>
        </p:nvSpPr>
        <p:spPr>
          <a:xfrm>
            <a:off x="10526237" y="6211539"/>
            <a:ext cx="8739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/>
              <a:t>Brought to you by</a:t>
            </a:r>
            <a:endParaRPr lang="en-GB" sz="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A72D32-97EC-4C50-9844-8D377762AD3F}"/>
              </a:ext>
            </a:extLst>
          </p:cNvPr>
          <p:cNvSpPr txBox="1"/>
          <p:nvPr userDrawn="1"/>
        </p:nvSpPr>
        <p:spPr>
          <a:xfrm>
            <a:off x="10676119" y="153474"/>
            <a:ext cx="5741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/>
              <a:t>Hosted by</a:t>
            </a:r>
            <a:endParaRPr lang="en-GB" sz="4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344B2-C229-52A0-3B3C-DC695109D4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11675" y="4341813"/>
            <a:ext cx="3444875" cy="596900"/>
          </a:xfrm>
        </p:spPr>
        <p:txBody>
          <a:bodyPr/>
          <a:lstStyle>
            <a:lvl1pPr marL="0" indent="0" algn="ctr">
              <a:buNone/>
              <a:defRPr b="1">
                <a:latin typeface="+mj-lt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8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AD36605-8BD6-45E0-8B2F-F55238D0B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86" y="2331842"/>
            <a:ext cx="4397427" cy="219431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9B5FED-C68D-49CD-BAE8-BA82AC9E67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792" y="253502"/>
            <a:ext cx="1526849" cy="642040"/>
          </a:xfrm>
          <a:prstGeom prst="rect">
            <a:avLst/>
          </a:prstGeom>
        </p:spPr>
      </p:pic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877FB8C6-1507-424B-90F5-280D4CA5B8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2" t="11774" r="52017"/>
          <a:stretch/>
        </p:blipFill>
        <p:spPr>
          <a:xfrm>
            <a:off x="0" y="-351364"/>
            <a:ext cx="3810406" cy="7894061"/>
          </a:xfrm>
          <a:prstGeom prst="rect">
            <a:avLst/>
          </a:prstGeom>
        </p:spPr>
      </p:pic>
      <p:pic>
        <p:nvPicPr>
          <p:cNvPr id="14" name="Picture 13" descr="Logo&#10;&#10;Description automatically generated with low confidence">
            <a:extLst>
              <a:ext uri="{FF2B5EF4-FFF2-40B4-BE49-F238E27FC236}">
                <a16:creationId xmlns:a16="http://schemas.microsoft.com/office/drawing/2014/main" id="{F2EA0D68-CA3F-401C-BAA2-F12F125C0C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7" b="40727"/>
          <a:stretch/>
        </p:blipFill>
        <p:spPr>
          <a:xfrm>
            <a:off x="10446328" y="6411594"/>
            <a:ext cx="1040168" cy="1929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333DA6F-F144-436D-B3BA-23E33D500CFB}"/>
              </a:ext>
            </a:extLst>
          </p:cNvPr>
          <p:cNvSpPr txBox="1"/>
          <p:nvPr userDrawn="1"/>
        </p:nvSpPr>
        <p:spPr>
          <a:xfrm>
            <a:off x="10484559" y="6211539"/>
            <a:ext cx="9573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latin typeface="Helvetica" panose="020B0604020202020204" pitchFamily="34" charset="0"/>
                <a:cs typeface="Helvetica" panose="020B0604020202020204" pitchFamily="34" charset="0"/>
              </a:rPr>
              <a:t>Brought to you by</a:t>
            </a:r>
            <a:endParaRPr lang="en-GB" sz="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A72D32-97EC-4C50-9844-8D377762AD3F}"/>
              </a:ext>
            </a:extLst>
          </p:cNvPr>
          <p:cNvSpPr txBox="1"/>
          <p:nvPr userDrawn="1"/>
        </p:nvSpPr>
        <p:spPr>
          <a:xfrm>
            <a:off x="10654479" y="153474"/>
            <a:ext cx="6174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b="1" dirty="0">
                <a:latin typeface="Helvetica" panose="020B0604020202020204" pitchFamily="34" charset="0"/>
                <a:cs typeface="Helvetica" panose="020B0604020202020204" pitchFamily="34" charset="0"/>
              </a:rPr>
              <a:t>Hosted by</a:t>
            </a:r>
            <a:endParaRPr lang="en-GB" sz="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7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361FE-85F2-424B-BA61-21235758F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6F3E0-838A-4E6A-8823-4A1243906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55817-6D91-4494-82DF-0A5F31058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B6FD1-447A-43ED-8B8E-390B4CAC41C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213CD-4403-41D7-AFC8-773340214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297AA-D6B7-43CD-9FBF-C6D7A2321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C802-074E-405A-BBDF-95D1FFC9B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1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61" r:id="rId9"/>
    <p:sldLayoutId id="2147483660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67E193-60E5-5909-C2C2-1A0A3B6D95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2957" y="3867313"/>
            <a:ext cx="5930019" cy="5540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264277"/>
                </a:solidFill>
              </a:rPr>
              <a:t>MENTION THE </a:t>
            </a:r>
            <a:r>
              <a:rPr lang="en-US" b="1" dirty="0">
                <a:solidFill>
                  <a:srgbClr val="264277"/>
                </a:solidFill>
                <a:latin typeface="+mj-lt"/>
              </a:rPr>
              <a:t>AWARD CATEGORY HERE</a:t>
            </a:r>
            <a:endParaRPr lang="en-GB" b="1" dirty="0">
              <a:solidFill>
                <a:srgbClr val="264277"/>
              </a:solidFill>
              <a:latin typeface="+mj-lt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D00B8C1-9807-70ED-DD31-9544FE25A32F}"/>
              </a:ext>
            </a:extLst>
          </p:cNvPr>
          <p:cNvSpPr txBox="1">
            <a:spLocks/>
          </p:cNvSpPr>
          <p:nvPr/>
        </p:nvSpPr>
        <p:spPr>
          <a:xfrm>
            <a:off x="3242957" y="4644865"/>
            <a:ext cx="5930019" cy="554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j-lt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rgbClr val="264277"/>
                </a:solidFill>
              </a:rPr>
              <a:t>NAME OF THE NOMINEE/TEAM AND COUNTRY</a:t>
            </a:r>
            <a:endParaRPr lang="en-GB" dirty="0">
              <a:solidFill>
                <a:srgbClr val="2642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2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A9B6D1-BC53-235F-6222-C421DB7792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ADD THE TITLE OF YOUR PROJECT/CASE HERE</a:t>
            </a:r>
            <a:endParaRPr lang="en-GB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D06313-11C3-94CA-3D44-BFF32A9D0075}"/>
              </a:ext>
            </a:extLst>
          </p:cNvPr>
          <p:cNvSpPr txBox="1"/>
          <p:nvPr/>
        </p:nvSpPr>
        <p:spPr>
          <a:xfrm>
            <a:off x="568171" y="1556200"/>
            <a:ext cx="10564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Please explain your project/case/research here in detail.</a:t>
            </a:r>
          </a:p>
          <a:p>
            <a:endParaRPr lang="en-US" sz="1400" dirty="0"/>
          </a:p>
          <a:p>
            <a:r>
              <a:rPr lang="en-US" sz="1400" dirty="0"/>
              <a:t>Include graphs, charts, images, etc. to support your entry.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6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1E9D799-AACA-DF4A-D4F9-638F61F194D7}"/>
              </a:ext>
            </a:extLst>
          </p:cNvPr>
          <p:cNvSpPr/>
          <p:nvPr/>
        </p:nvSpPr>
        <p:spPr>
          <a:xfrm>
            <a:off x="4323183" y="4674637"/>
            <a:ext cx="3545633" cy="345232"/>
          </a:xfrm>
          <a:prstGeom prst="roundRect">
            <a:avLst/>
          </a:prstGeom>
          <a:gradFill flip="none" rotWithShape="1">
            <a:gsLst>
              <a:gs pos="0">
                <a:srgbClr val="233468"/>
              </a:gs>
              <a:gs pos="100000">
                <a:srgbClr val="3698D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+mj-lt"/>
              </a:rPr>
              <a:t>WWW.WORLDPOLICESUMMIT.COM</a:t>
            </a:r>
            <a:endParaRPr lang="en-GB" sz="1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286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Dubai"/>
        <a:ea typeface=""/>
        <a:cs typeface=""/>
      </a:majorFont>
      <a:minorFont>
        <a:latin typeface="Dub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8295</TotalTime>
  <Words>54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Dubai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Praveen Nair</dc:creator>
  <cp:lastModifiedBy>Praveen Nair</cp:lastModifiedBy>
  <cp:revision>22</cp:revision>
  <dcterms:created xsi:type="dcterms:W3CDTF">2022-04-19T10:55:30Z</dcterms:created>
  <dcterms:modified xsi:type="dcterms:W3CDTF">2022-09-05T05:57:59Z</dcterms:modified>
</cp:coreProperties>
</file>